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8" r:id="rId4"/>
    <p:sldId id="289" r:id="rId5"/>
    <p:sldId id="290" r:id="rId6"/>
    <p:sldId id="292" r:id="rId7"/>
    <p:sldId id="274" r:id="rId8"/>
    <p:sldId id="293" r:id="rId9"/>
    <p:sldId id="294" r:id="rId10"/>
    <p:sldId id="295" r:id="rId11"/>
    <p:sldId id="291" r:id="rId12"/>
    <p:sldId id="277" r:id="rId13"/>
    <p:sldId id="297" r:id="rId14"/>
    <p:sldId id="298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464"/>
    <a:srgbClr val="91D25E"/>
    <a:srgbClr val="6491D4"/>
    <a:srgbClr val="0070C0"/>
    <a:srgbClr val="EEE870"/>
    <a:srgbClr val="C670A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5 Calculating Perimeter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400300" y="2623453"/>
            <a:ext cx="4823083" cy="2551869"/>
          </a:xfrm>
          <a:prstGeom prst="wedgeEllipseCallout">
            <a:avLst>
              <a:gd name="adj1" fmla="val 54919"/>
              <a:gd name="adj2" fmla="val 34296"/>
            </a:avLst>
          </a:prstGeom>
          <a:noFill/>
          <a:ln w="69850">
            <a:solidFill>
              <a:srgbClr val="91D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Are you ready to calculate perimeter?</a:t>
            </a:r>
          </a:p>
        </p:txBody>
      </p:sp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27145461_468214916908565_128156848_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33754" r="69885" b="47487"/>
          <a:stretch>
            <a:fillRect/>
          </a:stretch>
        </p:blipFill>
        <p:spPr bwMode="auto">
          <a:xfrm>
            <a:off x="7425354" y="2584264"/>
            <a:ext cx="2787672" cy="325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1183789"/>
            <a:ext cx="11313986" cy="296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Calculate the total perimeter of the shape.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31075" y="1312248"/>
            <a:ext cx="11116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-25799" y="5359193"/>
            <a:ext cx="12238909" cy="55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4 + 19.5 + 7.5 + 14.5 + 3.5 + 5 = 54m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56256" y="2564572"/>
            <a:ext cx="11655188" cy="55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57432" y="2432169"/>
            <a:ext cx="5677137" cy="2148044"/>
            <a:chOff x="3241853" y="2432169"/>
            <a:chExt cx="5677137" cy="2148044"/>
          </a:xfrm>
        </p:grpSpPr>
        <p:grpSp>
          <p:nvGrpSpPr>
            <p:cNvPr id="4" name="Group 3"/>
            <p:cNvGrpSpPr/>
            <p:nvPr/>
          </p:nvGrpSpPr>
          <p:grpSpPr>
            <a:xfrm>
              <a:off x="3241853" y="2432169"/>
              <a:ext cx="4860687" cy="2148044"/>
              <a:chOff x="198552" y="1787437"/>
              <a:chExt cx="6074792" cy="320446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100453" y="2345804"/>
                <a:ext cx="5172891" cy="1966383"/>
                <a:chOff x="3148149" y="3154257"/>
                <a:chExt cx="5551715" cy="2390503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3161212" y="3154257"/>
                  <a:ext cx="0" cy="1214846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>
                  <a:off x="3148149" y="4369103"/>
                  <a:ext cx="829010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3977159" y="4369103"/>
                  <a:ext cx="0" cy="117565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3977159" y="5544760"/>
                  <a:ext cx="4722705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8686801" y="3154257"/>
                  <a:ext cx="0" cy="2390503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3161212" y="3167320"/>
                  <a:ext cx="5538652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3272010" y="4374999"/>
                <a:ext cx="1618377" cy="616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14.5m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194426" y="1787437"/>
                <a:ext cx="1695961" cy="616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19.5m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68535" y="3672295"/>
                <a:ext cx="10203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3.5m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98552" y="2660793"/>
                <a:ext cx="10203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4m</a:t>
                </a:r>
                <a:endParaRPr lang="en-GB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8102540" y="3274548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7.5m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66713" y="3118658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86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960033" y="1242035"/>
            <a:ext cx="999961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Use the part whole model to find the missing lengths of this rectilinear shape.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Then, calculate the total perimeter.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63885" y="2833003"/>
            <a:ext cx="6664231" cy="2250566"/>
            <a:chOff x="2363204" y="2833003"/>
            <a:chExt cx="6664231" cy="2250566"/>
          </a:xfrm>
        </p:grpSpPr>
        <p:grpSp>
          <p:nvGrpSpPr>
            <p:cNvPr id="33" name="Group 32"/>
            <p:cNvGrpSpPr/>
            <p:nvPr/>
          </p:nvGrpSpPr>
          <p:grpSpPr>
            <a:xfrm>
              <a:off x="3201399" y="2833003"/>
              <a:ext cx="5826036" cy="1815735"/>
              <a:chOff x="3396341" y="2926082"/>
              <a:chExt cx="6596745" cy="2286000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3396341" y="2926082"/>
                <a:ext cx="0" cy="22860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3396341" y="5199019"/>
                <a:ext cx="163285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5029198" y="4069082"/>
                <a:ext cx="0" cy="11430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29198" y="4069082"/>
                <a:ext cx="2573383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602581" y="4069082"/>
                <a:ext cx="0" cy="1129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602581" y="5199019"/>
                <a:ext cx="122790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9993086" y="2932614"/>
                <a:ext cx="0" cy="11364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396341" y="2926082"/>
                <a:ext cx="6596745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8830489" y="4065816"/>
                <a:ext cx="0" cy="11364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8830489" y="4065816"/>
                <a:ext cx="1162597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8105826" y="3786623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50216" y="4691896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4.5m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71627" y="3786623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9m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14218" y="4714237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63204" y="3432536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8.5m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37555" y="4090920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3m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64552" y="4059782"/>
              <a:ext cx="81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3m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77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894718" y="1465371"/>
            <a:ext cx="1013858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Regular shapes: </a:t>
            </a: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All ________ and ________ are equal.</a:t>
            </a: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Irregular shapes: Not all ________ and ________ are equal.</a:t>
            </a: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i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This information can help us to calculate the perimeters of shapes other than rectangles and squares.</a:t>
            </a:r>
            <a:r>
              <a:rPr lang="en-GB" sz="2800" i="1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1223" y="3916368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85643" y="3917541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76671" y="3908907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8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6" grpId="2"/>
      <p:bldP spid="27" grpId="0"/>
      <p:bldP spid="27" grpId="1"/>
      <p:bldP spid="27" grpId="2"/>
      <p:bldP spid="28" grpId="0"/>
      <p:bldP spid="28" grpId="1"/>
      <p:bldP spid="28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88516" y="1249099"/>
            <a:ext cx="111606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This pentagon is regular.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54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Calculate the total perimeter.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2" name="Regular Pentagon 1"/>
          <p:cNvSpPr/>
          <p:nvPr/>
        </p:nvSpPr>
        <p:spPr>
          <a:xfrm>
            <a:off x="4401920" y="2096946"/>
            <a:ext cx="2974055" cy="283243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68861" y="2024075"/>
            <a:ext cx="1487025" cy="108189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97093" y="2109472"/>
            <a:ext cx="185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1704029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88516" y="1249099"/>
            <a:ext cx="111606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This pentagon is regular therefore all sides are the same _______.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54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3 + 3 + 3 + 3 + 3 = 3 x 5 = 15cm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2" name="Regular Pentagon 1"/>
          <p:cNvSpPr/>
          <p:nvPr/>
        </p:nvSpPr>
        <p:spPr>
          <a:xfrm>
            <a:off x="4401920" y="2096946"/>
            <a:ext cx="2974055" cy="283243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68861" y="2024075"/>
            <a:ext cx="1487025" cy="108189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97093" y="2109472"/>
            <a:ext cx="185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3246082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50513" y="1242484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88516" y="1149086"/>
            <a:ext cx="1116069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Below is a regular heptagon. Its total perimeter is 609km. 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What is the length of one side?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3" name="Heptagon 2"/>
          <p:cNvSpPr/>
          <p:nvPr/>
        </p:nvSpPr>
        <p:spPr>
          <a:xfrm>
            <a:off x="4633435" y="2655518"/>
            <a:ext cx="2961964" cy="296196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05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2237178" y="2478320"/>
            <a:ext cx="47614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Write your own mathematical dictionary definition of the word: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PERIMETER</a:t>
            </a: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pic>
        <p:nvPicPr>
          <p:cNvPr id="10" name="Picture 2" descr="27145461_468214916908565_128156848_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33754" r="69885" b="47487"/>
          <a:stretch>
            <a:fillRect/>
          </a:stretch>
        </p:blipFill>
        <p:spPr bwMode="auto">
          <a:xfrm>
            <a:off x="7426944" y="2051710"/>
            <a:ext cx="2787672" cy="325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206387" y="2037422"/>
            <a:ext cx="4823083" cy="2913123"/>
          </a:xfrm>
          <a:prstGeom prst="wedgeEllipseCallout">
            <a:avLst>
              <a:gd name="adj1" fmla="val 60986"/>
              <a:gd name="adj2" fmla="val 29730"/>
            </a:avLst>
          </a:prstGeom>
          <a:noFill/>
          <a:ln w="69850">
            <a:solidFill>
              <a:srgbClr val="91D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5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93618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Label the measurements of each side of this rectilinear shape.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Use the information given to help you!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14024" y="2858496"/>
            <a:ext cx="1574556" cy="2531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761398" y="3754780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10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31589" y="2456706"/>
            <a:ext cx="11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19024" y="2858496"/>
            <a:ext cx="1574556" cy="2531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 rot="5400000">
            <a:off x="7771918" y="2380158"/>
            <a:ext cx="1574556" cy="2531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9631518" y="3374869"/>
            <a:ext cx="11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22157" y="5427491"/>
            <a:ext cx="11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73038" y="2456706"/>
            <a:ext cx="11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06110" y="3798921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10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66087" y="4440577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10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86671" y="2442419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10 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393577" y="4466703"/>
            <a:ext cx="0" cy="98691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05673" y="4775494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?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1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379346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How can I calculate the length of the missing side?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0753" y="2303109"/>
            <a:ext cx="5505232" cy="3061263"/>
            <a:chOff x="4706110" y="2442419"/>
            <a:chExt cx="6063688" cy="3354404"/>
          </a:xfrm>
        </p:grpSpPr>
        <p:sp>
          <p:nvSpPr>
            <p:cNvPr id="32" name="Rectangle 31"/>
            <p:cNvSpPr/>
            <p:nvPr/>
          </p:nvSpPr>
          <p:spPr>
            <a:xfrm>
              <a:off x="5719024" y="2858496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7771918" y="2380158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645906" y="3374869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22157" y="5427491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73038" y="2456706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06110" y="3798921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66087" y="4440577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6671" y="24424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7393577" y="4466703"/>
              <a:ext cx="0" cy="9869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9824813" y="2858496"/>
              <a:ext cx="0" cy="1574557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29277" y="2866020"/>
              <a:ext cx="0" cy="2523709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306642" y="4414451"/>
              <a:ext cx="0" cy="999977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118089" y="47821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?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5653275" y="2247367"/>
            <a:ext cx="6519682" cy="395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We can find the missing length by finding the difference between       the two parallel vertical lengths         that we already know.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14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The missing length is ________.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7591913" y="543304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7816333" y="5434222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8107361" y="542558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9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2218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How can I calculate the length of the missing side?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35483" y="2276310"/>
            <a:ext cx="5492169" cy="3061263"/>
            <a:chOff x="4706110" y="2442419"/>
            <a:chExt cx="6049300" cy="3354404"/>
          </a:xfrm>
        </p:grpSpPr>
        <p:sp>
          <p:nvSpPr>
            <p:cNvPr id="32" name="Rectangle 31"/>
            <p:cNvSpPr/>
            <p:nvPr/>
          </p:nvSpPr>
          <p:spPr>
            <a:xfrm>
              <a:off x="5719024" y="2858496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7771918" y="2380158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631518" y="3374869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22157" y="5427491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73038" y="2456706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06110" y="3798921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66087" y="4440577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6671" y="24424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7393577" y="4466703"/>
              <a:ext cx="0" cy="9869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9824813" y="2858496"/>
              <a:ext cx="0" cy="1574557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29277" y="2866020"/>
              <a:ext cx="0" cy="2523709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306642" y="4414451"/>
              <a:ext cx="0" cy="999977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118089" y="47821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?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972852" y="2304423"/>
            <a:ext cx="3230663" cy="3033226"/>
            <a:chOff x="111103658" y="111001692"/>
            <a:chExt cx="1533137" cy="1438265"/>
          </a:xfrm>
        </p:grpSpPr>
        <p:sp>
          <p:nvSpPr>
            <p:cNvPr id="10" name="AutoShape 3"/>
            <p:cNvSpPr>
              <a:spLocks noChangeArrowheads="1"/>
            </p:cNvSpPr>
            <p:nvPr/>
          </p:nvSpPr>
          <p:spPr bwMode="auto">
            <a:xfrm>
              <a:off x="111367958" y="111220079"/>
              <a:ext cx="1092170" cy="1031796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111600681" y="111001692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altLang="en-US" sz="14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20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10cm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111103658" y="112104595"/>
              <a:ext cx="1356475" cy="240237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112006795" y="111809921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111186101" y="111809957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6cm</a:t>
              </a:r>
              <a:endParaRPr lang="en-US" altLang="en-US" dirty="0"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9213605" y="4485017"/>
            <a:ext cx="678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rPr>
              <a:t>4cm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05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191724" y="123199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What is the total perimeter of this shape?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6769" y="2280678"/>
            <a:ext cx="5857648" cy="3038309"/>
            <a:chOff x="4706110" y="2442419"/>
            <a:chExt cx="6049300" cy="3354404"/>
          </a:xfrm>
        </p:grpSpPr>
        <p:sp>
          <p:nvSpPr>
            <p:cNvPr id="32" name="Rectangle 31"/>
            <p:cNvSpPr/>
            <p:nvPr/>
          </p:nvSpPr>
          <p:spPr>
            <a:xfrm>
              <a:off x="5719024" y="2858496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7771918" y="2380158"/>
              <a:ext cx="1574556" cy="25312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631518" y="3374869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22157" y="5427491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73038" y="2456706"/>
              <a:ext cx="1123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6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06110" y="3798921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66087" y="4440577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6671" y="244241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10 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18089" y="4782119"/>
              <a:ext cx="1070191" cy="343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4cm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171686" y="1853312"/>
            <a:ext cx="5525588" cy="385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perimeter is the total distance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______ ______ </a:t>
            </a:r>
            <a:r>
              <a:rPr lang="en-GB" sz="2800" dirty="0">
                <a:latin typeface="Century Gothic" panose="020B0502020202020204" pitchFamily="34" charset="0"/>
              </a:rPr>
              <a:t>of the shape.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To find the perimeter of this shape we need to do: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__ + __ + __ + __ + __ + __ + __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The perimeter is ____ cm.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en-GB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7591913" y="543304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7816333" y="5434222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8107361" y="542558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31075" y="1312248"/>
            <a:ext cx="111164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To find the total perimeter of this shape we need to calculate the total distance </a:t>
            </a:r>
            <a:r>
              <a:rPr lang="en-GB" sz="2800" i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______ ______ </a:t>
            </a:r>
            <a:r>
              <a:rPr lang="en-GB" sz="2800" dirty="0">
                <a:latin typeface="Century Gothic" panose="020B0502020202020204" pitchFamily="34" charset="0"/>
              </a:rPr>
              <a:t>of it.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31082" y="2965744"/>
            <a:ext cx="5172891" cy="1966383"/>
            <a:chOff x="3148149" y="3154257"/>
            <a:chExt cx="5551715" cy="239050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161212" y="3154257"/>
              <a:ext cx="0" cy="121484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148149" y="4369103"/>
              <a:ext cx="82901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77159" y="4369103"/>
              <a:ext cx="0" cy="117565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977159" y="5544760"/>
              <a:ext cx="472270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8686801" y="3154257"/>
              <a:ext cx="0" cy="239050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161212" y="3167320"/>
              <a:ext cx="553865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817528" y="4994939"/>
            <a:ext cx="102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14.5m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5055" y="2516477"/>
            <a:ext cx="102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19.5m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4048" y="4292235"/>
            <a:ext cx="102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3.5m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3755" y="3280733"/>
            <a:ext cx="102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4m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32684" y="3586142"/>
            <a:ext cx="5412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We have two missing lengths. </a:t>
            </a: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Where are they?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1243254" y="3965054"/>
            <a:ext cx="76027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91801" y="2965744"/>
            <a:ext cx="0" cy="196638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549065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55023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54160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4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1137760"/>
            <a:ext cx="11313986" cy="296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Let’s look at the green missing length first.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31075" y="1312248"/>
            <a:ext cx="11116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41653" y="1833677"/>
            <a:ext cx="4860687" cy="2148044"/>
            <a:chOff x="198552" y="1787437"/>
            <a:chExt cx="6074792" cy="3204468"/>
          </a:xfrm>
        </p:grpSpPr>
        <p:grpSp>
          <p:nvGrpSpPr>
            <p:cNvPr id="18" name="Group 17"/>
            <p:cNvGrpSpPr/>
            <p:nvPr/>
          </p:nvGrpSpPr>
          <p:grpSpPr>
            <a:xfrm>
              <a:off x="1100453" y="2345804"/>
              <a:ext cx="5172891" cy="1966383"/>
              <a:chOff x="3148149" y="3154257"/>
              <a:chExt cx="5551715" cy="2390503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3161212" y="3154257"/>
                <a:ext cx="0" cy="121484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3148149" y="4369103"/>
                <a:ext cx="82901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977159" y="4369103"/>
                <a:ext cx="0" cy="117565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977159" y="5544760"/>
                <a:ext cx="4722705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8686801" y="3154257"/>
                <a:ext cx="0" cy="239050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161212" y="3167320"/>
                <a:ext cx="5538652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3272010" y="4374999"/>
              <a:ext cx="1618377" cy="616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14.5m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94426" y="1787437"/>
              <a:ext cx="1695961" cy="61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19.5m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68535" y="3672295"/>
              <a:ext cx="1020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3.5m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8552" y="2660793"/>
              <a:ext cx="1020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4m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261172" y="2345804"/>
              <a:ext cx="0" cy="1966383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2976040" y="2847976"/>
            <a:ext cx="0" cy="71069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78369" y="2194903"/>
            <a:ext cx="0" cy="7011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72535" y="3905335"/>
            <a:ext cx="11655188" cy="2297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We can find the missing length by finding the total of the two parallel vertical lengths that we already know.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The missing length is ________.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7589423" y="1818726"/>
            <a:ext cx="2232453" cy="2096020"/>
            <a:chOff x="111103658" y="111001692"/>
            <a:chExt cx="1533137" cy="1438265"/>
          </a:xfrm>
        </p:grpSpPr>
        <p:sp>
          <p:nvSpPr>
            <p:cNvPr id="28" name="AutoShape 3"/>
            <p:cNvSpPr>
              <a:spLocks noChangeArrowheads="1"/>
            </p:cNvSpPr>
            <p:nvPr/>
          </p:nvSpPr>
          <p:spPr bwMode="auto">
            <a:xfrm>
              <a:off x="111367958" y="111220079"/>
              <a:ext cx="1092170" cy="1031796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Oval 4"/>
            <p:cNvSpPr>
              <a:spLocks noChangeArrowheads="1"/>
            </p:cNvSpPr>
            <p:nvPr/>
          </p:nvSpPr>
          <p:spPr bwMode="auto">
            <a:xfrm>
              <a:off x="111600681" y="111001692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altLang="en-US" sz="12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11103658" y="112104595"/>
              <a:ext cx="1356475" cy="240237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6"/>
            <p:cNvSpPr>
              <a:spLocks noChangeArrowheads="1"/>
            </p:cNvSpPr>
            <p:nvPr/>
          </p:nvSpPr>
          <p:spPr bwMode="auto">
            <a:xfrm>
              <a:off x="112006795" y="111809921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200" dirty="0"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anose="020B0502020202020204" pitchFamily="34" charset="0"/>
                </a:rPr>
                <a:t>3.5cm</a:t>
              </a:r>
            </a:p>
          </p:txBody>
        </p:sp>
        <p:sp>
          <p:nvSpPr>
            <p:cNvPr id="35" name="Oval 7"/>
            <p:cNvSpPr>
              <a:spLocks noChangeArrowheads="1"/>
            </p:cNvSpPr>
            <p:nvPr/>
          </p:nvSpPr>
          <p:spPr bwMode="auto">
            <a:xfrm>
              <a:off x="111186101" y="111809957"/>
              <a:ext cx="630000" cy="630000"/>
            </a:xfrm>
            <a:prstGeom prst="ellipse">
              <a:avLst/>
            </a:prstGeom>
            <a:solidFill>
              <a:srgbClr val="FFE699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12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4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4cm</a:t>
              </a:r>
              <a:endParaRPr lang="en-US" altLang="en-US" sz="1400" dirty="0"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8375969" y="2106686"/>
            <a:ext cx="81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7.5m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549065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55023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54160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8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0" grpId="1"/>
      <p:bldP spid="40" grpId="2"/>
      <p:bldP spid="41" grpId="0"/>
      <p:bldP spid="41" grpId="1"/>
      <p:bldP spid="41" grpId="2"/>
      <p:bldP spid="42" grpId="0"/>
      <p:bldP spid="42" grpId="1"/>
      <p:bldP spid="4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1137760"/>
            <a:ext cx="11313986" cy="296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Now look at the red missing length.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431075" y="1312248"/>
            <a:ext cx="11116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65453" y="1805101"/>
            <a:ext cx="4860687" cy="2148044"/>
            <a:chOff x="198552" y="1787437"/>
            <a:chExt cx="6074792" cy="3204468"/>
          </a:xfrm>
        </p:grpSpPr>
        <p:grpSp>
          <p:nvGrpSpPr>
            <p:cNvPr id="18" name="Group 17"/>
            <p:cNvGrpSpPr/>
            <p:nvPr/>
          </p:nvGrpSpPr>
          <p:grpSpPr>
            <a:xfrm>
              <a:off x="1100453" y="2345804"/>
              <a:ext cx="5172891" cy="1966383"/>
              <a:chOff x="3148149" y="3154257"/>
              <a:chExt cx="5551715" cy="2390503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3161212" y="3154257"/>
                <a:ext cx="0" cy="121484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3148149" y="4369103"/>
                <a:ext cx="82901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977159" y="4369103"/>
                <a:ext cx="0" cy="117565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977159" y="5544760"/>
                <a:ext cx="4722705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8686801" y="3154257"/>
                <a:ext cx="0" cy="239050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161212" y="3167320"/>
                <a:ext cx="5538652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3272010" y="4374999"/>
              <a:ext cx="1618377" cy="616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14.5m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94426" y="1787437"/>
              <a:ext cx="1695961" cy="61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19.5m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68535" y="3672295"/>
              <a:ext cx="1020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3.5m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8552" y="2660793"/>
              <a:ext cx="1020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4m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-68663" y="3941543"/>
            <a:ext cx="12238909" cy="2297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We can find the missing length by finding the difference between the two parallel horizontal lengths that we already know.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The missing length is ________.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sz="28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56256" y="2564572"/>
            <a:ext cx="11655188" cy="55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en-GB" sz="2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6140" y="2647480"/>
            <a:ext cx="816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7.5m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296840" y="2179390"/>
            <a:ext cx="411956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904337" y="3497511"/>
            <a:ext cx="352180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287102" y="2853577"/>
            <a:ext cx="63088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589423" y="1726654"/>
            <a:ext cx="2265049" cy="2126624"/>
            <a:chOff x="7589423" y="1726654"/>
            <a:chExt cx="2431945" cy="2283320"/>
          </a:xfrm>
        </p:grpSpPr>
        <p:grpSp>
          <p:nvGrpSpPr>
            <p:cNvPr id="27" name="Group 2"/>
            <p:cNvGrpSpPr>
              <a:grpSpLocks/>
            </p:cNvGrpSpPr>
            <p:nvPr/>
          </p:nvGrpSpPr>
          <p:grpSpPr bwMode="auto">
            <a:xfrm>
              <a:off x="7589423" y="1726654"/>
              <a:ext cx="2431945" cy="2283320"/>
              <a:chOff x="111103658" y="111001692"/>
              <a:chExt cx="1533137" cy="1438265"/>
            </a:xfrm>
          </p:grpSpPr>
          <p:sp>
            <p:nvSpPr>
              <p:cNvPr id="29" name="AutoShape 3"/>
              <p:cNvSpPr>
                <a:spLocks noChangeArrowheads="1"/>
              </p:cNvSpPr>
              <p:nvPr/>
            </p:nvSpPr>
            <p:spPr bwMode="auto">
              <a:xfrm>
                <a:off x="111367958" y="111220079"/>
                <a:ext cx="1092170" cy="1031796"/>
              </a:xfrm>
              <a:prstGeom prst="triangle">
                <a:avLst>
                  <a:gd name="adj" fmla="val 50000"/>
                </a:avLst>
              </a:prstGeom>
              <a:noFill/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Oval 4"/>
              <p:cNvSpPr>
                <a:spLocks noChangeArrowheads="1"/>
              </p:cNvSpPr>
              <p:nvPr/>
            </p:nvSpPr>
            <p:spPr bwMode="auto">
              <a:xfrm>
                <a:off x="111600681" y="111001692"/>
                <a:ext cx="630000" cy="630000"/>
              </a:xfrm>
              <a:prstGeom prst="ellipse">
                <a:avLst/>
              </a:prstGeom>
              <a:solidFill>
                <a:srgbClr val="FFE699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altLang="en-US" sz="1200" b="1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entury Gothic" panose="020B0502020202020204" pitchFamily="34" charset="0"/>
                  </a:rPr>
                  <a:t>19.5cm</a:t>
                </a:r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11103658" y="112104595"/>
                <a:ext cx="1356475" cy="240237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Oval 6"/>
              <p:cNvSpPr>
                <a:spLocks noChangeArrowheads="1"/>
              </p:cNvSpPr>
              <p:nvPr/>
            </p:nvSpPr>
            <p:spPr bwMode="auto">
              <a:xfrm>
                <a:off x="112006795" y="111809921"/>
                <a:ext cx="630000" cy="630000"/>
              </a:xfrm>
              <a:prstGeom prst="ellipse">
                <a:avLst/>
              </a:prstGeom>
              <a:solidFill>
                <a:srgbClr val="FFE699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200" dirty="0">
                  <a:latin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" name="Oval 7"/>
              <p:cNvSpPr>
                <a:spLocks noChangeArrowheads="1"/>
              </p:cNvSpPr>
              <p:nvPr/>
            </p:nvSpPr>
            <p:spPr bwMode="auto">
              <a:xfrm>
                <a:off x="111186101" y="111809957"/>
                <a:ext cx="630000" cy="630000"/>
              </a:xfrm>
              <a:prstGeom prst="ellipse">
                <a:avLst/>
              </a:prstGeom>
              <a:solidFill>
                <a:srgbClr val="FFE699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1200" b="1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200" b="1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14.5cm</a:t>
                </a:r>
                <a:endParaRPr lang="en-US" altLang="en-US" sz="1200" dirty="0">
                  <a:latin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9103463" y="3346010"/>
              <a:ext cx="816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Century Gothic" panose="020B0502020202020204" pitchFamily="34" charset="0"/>
                </a:rPr>
                <a:t>5m</a:t>
              </a:r>
              <a:endParaRPr lang="en-GB" sz="12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549065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55023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54160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3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1" grpId="2"/>
      <p:bldP spid="42" grpId="0"/>
      <p:bldP spid="42" grpId="1"/>
      <p:bldP spid="42" grpId="2"/>
      <p:bldP spid="43" grpId="0"/>
      <p:bldP spid="43" grpId="1"/>
      <p:bldP spid="43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686</Words>
  <Application>Microsoft Office PowerPoint</Application>
  <PresentationFormat>Widescreen</PresentationFormat>
  <Paragraphs>331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ilyas uddin</cp:lastModifiedBy>
  <cp:revision>177</cp:revision>
  <dcterms:created xsi:type="dcterms:W3CDTF">2018-03-29T14:43:08Z</dcterms:created>
  <dcterms:modified xsi:type="dcterms:W3CDTF">2020-12-05T09:48:19Z</dcterms:modified>
  <cp:contentStatus/>
</cp:coreProperties>
</file>