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A356F-7503-4887-A317-63E7FC18B54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B5ACE-169B-48DD-9C43-2A76D063F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596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B5ACE-169B-48DD-9C43-2A76D063F64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453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Comparing Fractions Game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028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Which fraction is bigger?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3"/>
              <p:cNvSpPr/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loud 4"/>
              <p:cNvSpPr/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Cloud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319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Which fraction is bigger?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3"/>
              <p:cNvSpPr/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loud 4"/>
              <p:cNvSpPr/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Cloud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319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Which fraction is bigger?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3"/>
              <p:cNvSpPr/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loud 4"/>
              <p:cNvSpPr/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Cloud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319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Which fraction is bigger?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3"/>
              <p:cNvSpPr/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loud 4"/>
              <p:cNvSpPr/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Cloud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319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Which fraction is bigger?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3"/>
              <p:cNvSpPr/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loud 4"/>
              <p:cNvSpPr/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Cloud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319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Which fraction is bigger?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3"/>
              <p:cNvSpPr/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loud 4"/>
              <p:cNvSpPr/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Cloud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40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Which fraction is bigger?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3"/>
              <p:cNvSpPr/>
              <p:nvPr/>
            </p:nvSpPr>
            <p:spPr>
              <a:xfrm>
                <a:off x="381000" y="2008909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08909"/>
                <a:ext cx="3657600" cy="2514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loud 4"/>
              <p:cNvSpPr/>
              <p:nvPr/>
            </p:nvSpPr>
            <p:spPr>
              <a:xfrm>
                <a:off x="4953000" y="2008909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6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Cloud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008909"/>
                <a:ext cx="3657600" cy="2514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449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Which fraction is bigger?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3"/>
              <p:cNvSpPr/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loud 4"/>
              <p:cNvSpPr/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Cloud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208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Which fraction is bigger?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3"/>
              <p:cNvSpPr/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loud 4"/>
              <p:cNvSpPr/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Cloud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257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Which fraction is bigger?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3"/>
              <p:cNvSpPr/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loud 4"/>
              <p:cNvSpPr/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Cloud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319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Which fraction is bigger?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3"/>
              <p:cNvSpPr/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loud 4"/>
              <p:cNvSpPr/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13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Cloud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319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Which fraction is bigger?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3"/>
              <p:cNvSpPr/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loud 4"/>
              <p:cNvSpPr/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Cloud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319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Which fraction is bigger?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3"/>
              <p:cNvSpPr/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loud 4"/>
              <p:cNvSpPr/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Cloud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319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Which fraction is bigger?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3"/>
              <p:cNvSpPr/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008909"/>
                <a:ext cx="3657600" cy="2514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loud 4"/>
              <p:cNvSpPr/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Cloud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963882"/>
                <a:ext cx="3657600" cy="2514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319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102</Words>
  <Application>Microsoft Office PowerPoint</Application>
  <PresentationFormat>On-screen Show (4:3)</PresentationFormat>
  <Paragraphs>44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Office Theme</vt:lpstr>
      <vt:lpstr>Comparing Fractions Game</vt:lpstr>
      <vt:lpstr>Which fraction is bigger?</vt:lpstr>
      <vt:lpstr>Which fraction is bigger?</vt:lpstr>
      <vt:lpstr>Which fraction is bigger?</vt:lpstr>
      <vt:lpstr>Which fraction is bigger?</vt:lpstr>
      <vt:lpstr>Which fraction is bigger?</vt:lpstr>
      <vt:lpstr>Which fraction is bigger?</vt:lpstr>
      <vt:lpstr>Which fraction is bigger?</vt:lpstr>
      <vt:lpstr>Which fraction is bigger?</vt:lpstr>
      <vt:lpstr>Which fraction is bigger?</vt:lpstr>
      <vt:lpstr>Which fraction is bigger?</vt:lpstr>
      <vt:lpstr>Which fraction is bigger?</vt:lpstr>
      <vt:lpstr>Which fraction is bigger?</vt:lpstr>
      <vt:lpstr>Which fraction is bigger?</vt:lpstr>
      <vt:lpstr>Which fraction is bigger?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</dc:creator>
  <cp:lastModifiedBy>ilyas uddin</cp:lastModifiedBy>
  <cp:revision>14</cp:revision>
  <dcterms:created xsi:type="dcterms:W3CDTF">2006-08-16T00:00:00Z</dcterms:created>
  <dcterms:modified xsi:type="dcterms:W3CDTF">2021-02-03T20:19:12Z</dcterms:modified>
</cp:coreProperties>
</file>